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7" r:id="rId5"/>
    <p:sldId id="264" r:id="rId6"/>
    <p:sldId id="26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40" autoAdjust="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766A1A8-5AAB-45B2-8069-E5810DE53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92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79010AB-2538-4442-9D5F-91876AFED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06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AF5E833-D7EA-473A-9C6C-ECA82A7AAC79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CDDAE14-0E58-442F-BA2C-CBB4B472DDE1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B23A6E3-43B5-41A0-A325-8BF8331C332E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CDDAE14-0E58-442F-BA2C-CBB4B472DDE1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D85B0A0-7713-4103-898D-859523279586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CDDAE14-0E58-442F-BA2C-CBB4B472DDE1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395273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42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新鮮如同清晨甘露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FRESH AS THE DEW OF THE MORNING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新鮮如同清晨甘露，帶來暢爽的甘美；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>
                <a:cs typeface="Times New Roman" panose="02020603050405020304" pitchFamily="18" charset="0"/>
              </a:rPr>
              <a:t>Fresh as the dew of the morning, bringing a sweet rest unheard,</a:t>
            </a:r>
            <a:endParaRPr lang="zh-TW" altLang="en-US" sz="27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基督藉祂溫情恩膏，柔聲細語的安慰：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Christ, in the gentle anointing, whispers His comforting word: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站住，直到試煉過去，站住，直到風波平；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Stand till the trial is over, stand till the tempest is gone,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站住，為著神的榮耀，站住，與神同得勝。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Stand for the glory of Jesus, stand till the kingdom is won.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盼望之主，祢的聲音何甜！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Lord of all hope,  O how sweet is Thy voice,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在祢面前，我心因此歡唱。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Making my heart in Thy presence rejoice.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0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如果在我苦煉之中，我靈、我心皆衰弱，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If  in the test of my trouble, faint be my spirit and heart,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信心和那盼望之星，也都退落不閃爍；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>
                <a:cs typeface="Times New Roman" panose="02020603050405020304" pitchFamily="18" charset="0"/>
              </a:rPr>
              <a:t>Faith, with the star of hope glimmering, shall all be taken apart;</a:t>
            </a:r>
            <a:endParaRPr lang="zh-TW" altLang="en-US" sz="27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願祢信心和祢能力，盡其全力抓住我，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May then Thy faith with Thy life-power over me hold its full sway,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使祢所有榮耀豐富，我可無間的嘗著。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That all Thy riches of glory now I may share and for aye.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盼望之主，祢的聲音何甜！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Lord of all hope,  O how sweet is Thy voice,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在祢面前，我心因此歡唱。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Making my heart in Thy presence rejoice.</a:t>
            </a:r>
          </a:p>
        </p:txBody>
      </p:sp>
    </p:spTree>
    <p:extLst>
      <p:ext uri="{BB962C8B-B14F-4D97-AF65-F5344CB8AC3E}">
        <p14:creationId xmlns:p14="http://schemas.microsoft.com/office/powerpoint/2010/main" val="127495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主，像清晨放明日光，驅盡所有的黑暗；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Lord, as the morning sun dawning, chase all my darkness away,</a:t>
            </a:r>
            <a:endParaRPr lang="zh-TW" altLang="en-US" sz="26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並且用祢醫治光線，使我黑暗變中天。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with Thy kind wings of healing turn all my night into day;</a:t>
            </a:r>
            <a:endParaRPr lang="zh-TW" altLang="en-US" sz="26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安慰之主，求祢就來，來到憂苦、疲倦心；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Come Thou, O come, Lord of Comfort, come to my sad, weary heart, 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祢這有福、榮耀盼望，哦，來與我永親近。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Come, O Thou blest hope of glory, never, O never depart.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盼望之主，祢的聲音何甜！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Lord of all hope,  O how sweet is Thy voice,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在祢面前，我心因此歡唱。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Making my heart in Thy presence rejoice.</a:t>
            </a:r>
          </a:p>
        </p:txBody>
      </p:sp>
    </p:spTree>
    <p:extLst>
      <p:ext uri="{BB962C8B-B14F-4D97-AF65-F5344CB8AC3E}">
        <p14:creationId xmlns:p14="http://schemas.microsoft.com/office/powerpoint/2010/main" val="2707373460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2463</TotalTime>
  <Words>509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H488  新鮮如同清晨甘露  FRESH AS THE DEW OF THE MORNING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135</cp:revision>
  <dcterms:created xsi:type="dcterms:W3CDTF">2001-04-19T19:07:54Z</dcterms:created>
  <dcterms:modified xsi:type="dcterms:W3CDTF">2017-08-05T23:18:36Z</dcterms:modified>
</cp:coreProperties>
</file>